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60" r:id="rId1"/>
  </p:sldMasterIdLst>
  <p:sldIdLst>
    <p:sldId id="256" r:id="rId2"/>
  </p:sldIdLst>
  <p:sldSz cx="9906000" cy="6858000" type="A4"/>
  <p:notesSz cx="6808788" cy="99409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AB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 snapToObjects="1">
      <p:cViewPr varScale="1">
        <p:scale>
          <a:sx n="108" d="100"/>
          <a:sy n="108" d="100"/>
        </p:scale>
        <p:origin x="144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26B8B-F023-804B-BCCD-B878F8E4EB71}" type="datetimeFigureOut">
              <a:rPr lang="en-SK" smtClean="0"/>
              <a:t>05/20/2020</a:t>
            </a:fld>
            <a:endParaRPr lang="en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DE0B6-F416-EF4C-9F6D-FA1E5F198F7F}" type="slidenum">
              <a:rPr lang="en-SK" smtClean="0"/>
              <a:t>‹#›</a:t>
            </a:fld>
            <a:endParaRPr lang="en-SK"/>
          </a:p>
        </p:txBody>
      </p:sp>
    </p:spTree>
    <p:extLst>
      <p:ext uri="{BB962C8B-B14F-4D97-AF65-F5344CB8AC3E}">
        <p14:creationId xmlns:p14="http://schemas.microsoft.com/office/powerpoint/2010/main" val="20857297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26B8B-F023-804B-BCCD-B878F8E4EB71}" type="datetimeFigureOut">
              <a:rPr lang="en-SK" smtClean="0"/>
              <a:t>05/20/2020</a:t>
            </a:fld>
            <a:endParaRPr lang="en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DE0B6-F416-EF4C-9F6D-FA1E5F198F7F}" type="slidenum">
              <a:rPr lang="en-SK" smtClean="0"/>
              <a:t>‹#›</a:t>
            </a:fld>
            <a:endParaRPr lang="en-SK"/>
          </a:p>
        </p:txBody>
      </p:sp>
    </p:spTree>
    <p:extLst>
      <p:ext uri="{BB962C8B-B14F-4D97-AF65-F5344CB8AC3E}">
        <p14:creationId xmlns:p14="http://schemas.microsoft.com/office/powerpoint/2010/main" val="209116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26B8B-F023-804B-BCCD-B878F8E4EB71}" type="datetimeFigureOut">
              <a:rPr lang="en-SK" smtClean="0"/>
              <a:t>05/20/2020</a:t>
            </a:fld>
            <a:endParaRPr lang="en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DE0B6-F416-EF4C-9F6D-FA1E5F198F7F}" type="slidenum">
              <a:rPr lang="en-SK" smtClean="0"/>
              <a:t>‹#›</a:t>
            </a:fld>
            <a:endParaRPr lang="en-SK"/>
          </a:p>
        </p:txBody>
      </p:sp>
    </p:spTree>
    <p:extLst>
      <p:ext uri="{BB962C8B-B14F-4D97-AF65-F5344CB8AC3E}">
        <p14:creationId xmlns:p14="http://schemas.microsoft.com/office/powerpoint/2010/main" val="528963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26B8B-F023-804B-BCCD-B878F8E4EB71}" type="datetimeFigureOut">
              <a:rPr lang="en-SK" smtClean="0"/>
              <a:t>05/20/2020</a:t>
            </a:fld>
            <a:endParaRPr lang="en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DE0B6-F416-EF4C-9F6D-FA1E5F198F7F}" type="slidenum">
              <a:rPr lang="en-SK" smtClean="0"/>
              <a:t>‹#›</a:t>
            </a:fld>
            <a:endParaRPr lang="en-SK"/>
          </a:p>
        </p:txBody>
      </p:sp>
    </p:spTree>
    <p:extLst>
      <p:ext uri="{BB962C8B-B14F-4D97-AF65-F5344CB8AC3E}">
        <p14:creationId xmlns:p14="http://schemas.microsoft.com/office/powerpoint/2010/main" val="38264074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26B8B-F023-804B-BCCD-B878F8E4EB71}" type="datetimeFigureOut">
              <a:rPr lang="en-SK" smtClean="0"/>
              <a:t>05/20/2020</a:t>
            </a:fld>
            <a:endParaRPr lang="en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DE0B6-F416-EF4C-9F6D-FA1E5F198F7F}" type="slidenum">
              <a:rPr lang="en-SK" smtClean="0"/>
              <a:t>‹#›</a:t>
            </a:fld>
            <a:endParaRPr lang="en-SK"/>
          </a:p>
        </p:txBody>
      </p:sp>
    </p:spTree>
    <p:extLst>
      <p:ext uri="{BB962C8B-B14F-4D97-AF65-F5344CB8AC3E}">
        <p14:creationId xmlns:p14="http://schemas.microsoft.com/office/powerpoint/2010/main" val="13289488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26B8B-F023-804B-BCCD-B878F8E4EB71}" type="datetimeFigureOut">
              <a:rPr lang="en-SK" smtClean="0"/>
              <a:t>05/20/2020</a:t>
            </a:fld>
            <a:endParaRPr lang="en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DE0B6-F416-EF4C-9F6D-FA1E5F198F7F}" type="slidenum">
              <a:rPr lang="en-SK" smtClean="0"/>
              <a:t>‹#›</a:t>
            </a:fld>
            <a:endParaRPr lang="en-SK"/>
          </a:p>
        </p:txBody>
      </p:sp>
    </p:spTree>
    <p:extLst>
      <p:ext uri="{BB962C8B-B14F-4D97-AF65-F5344CB8AC3E}">
        <p14:creationId xmlns:p14="http://schemas.microsoft.com/office/powerpoint/2010/main" val="1563445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26B8B-F023-804B-BCCD-B878F8E4EB71}" type="datetimeFigureOut">
              <a:rPr lang="en-SK" smtClean="0"/>
              <a:t>05/20/2020</a:t>
            </a:fld>
            <a:endParaRPr lang="en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DE0B6-F416-EF4C-9F6D-FA1E5F198F7F}" type="slidenum">
              <a:rPr lang="en-SK" smtClean="0"/>
              <a:t>‹#›</a:t>
            </a:fld>
            <a:endParaRPr lang="en-SK"/>
          </a:p>
        </p:txBody>
      </p:sp>
    </p:spTree>
    <p:extLst>
      <p:ext uri="{BB962C8B-B14F-4D97-AF65-F5344CB8AC3E}">
        <p14:creationId xmlns:p14="http://schemas.microsoft.com/office/powerpoint/2010/main" val="178931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26B8B-F023-804B-BCCD-B878F8E4EB71}" type="datetimeFigureOut">
              <a:rPr lang="en-SK" smtClean="0"/>
              <a:t>05/20/2020</a:t>
            </a:fld>
            <a:endParaRPr lang="en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DE0B6-F416-EF4C-9F6D-FA1E5F198F7F}" type="slidenum">
              <a:rPr lang="en-SK" smtClean="0"/>
              <a:t>‹#›</a:t>
            </a:fld>
            <a:endParaRPr lang="en-SK"/>
          </a:p>
        </p:txBody>
      </p:sp>
    </p:spTree>
    <p:extLst>
      <p:ext uri="{BB962C8B-B14F-4D97-AF65-F5344CB8AC3E}">
        <p14:creationId xmlns:p14="http://schemas.microsoft.com/office/powerpoint/2010/main" val="1268568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26B8B-F023-804B-BCCD-B878F8E4EB71}" type="datetimeFigureOut">
              <a:rPr lang="en-SK" smtClean="0"/>
              <a:t>05/20/2020</a:t>
            </a:fld>
            <a:endParaRPr lang="en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DE0B6-F416-EF4C-9F6D-FA1E5F198F7F}" type="slidenum">
              <a:rPr lang="en-SK" smtClean="0"/>
              <a:t>‹#›</a:t>
            </a:fld>
            <a:endParaRPr lang="en-SK"/>
          </a:p>
        </p:txBody>
      </p:sp>
    </p:spTree>
    <p:extLst>
      <p:ext uri="{BB962C8B-B14F-4D97-AF65-F5344CB8AC3E}">
        <p14:creationId xmlns:p14="http://schemas.microsoft.com/office/powerpoint/2010/main" val="553521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26B8B-F023-804B-BCCD-B878F8E4EB71}" type="datetimeFigureOut">
              <a:rPr lang="en-SK" smtClean="0"/>
              <a:t>05/20/2020</a:t>
            </a:fld>
            <a:endParaRPr lang="en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DE0B6-F416-EF4C-9F6D-FA1E5F198F7F}" type="slidenum">
              <a:rPr lang="en-SK" smtClean="0"/>
              <a:t>‹#›</a:t>
            </a:fld>
            <a:endParaRPr lang="en-SK"/>
          </a:p>
        </p:txBody>
      </p:sp>
    </p:spTree>
    <p:extLst>
      <p:ext uri="{BB962C8B-B14F-4D97-AF65-F5344CB8AC3E}">
        <p14:creationId xmlns:p14="http://schemas.microsoft.com/office/powerpoint/2010/main" val="15078264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26B8B-F023-804B-BCCD-B878F8E4EB71}" type="datetimeFigureOut">
              <a:rPr lang="en-SK" smtClean="0"/>
              <a:t>05/20/2020</a:t>
            </a:fld>
            <a:endParaRPr lang="en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DE0B6-F416-EF4C-9F6D-FA1E5F198F7F}" type="slidenum">
              <a:rPr lang="en-SK" smtClean="0"/>
              <a:t>‹#›</a:t>
            </a:fld>
            <a:endParaRPr lang="en-SK"/>
          </a:p>
        </p:txBody>
      </p:sp>
    </p:spTree>
    <p:extLst>
      <p:ext uri="{BB962C8B-B14F-4D97-AF65-F5344CB8AC3E}">
        <p14:creationId xmlns:p14="http://schemas.microsoft.com/office/powerpoint/2010/main" val="29365449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526B8B-F023-804B-BCCD-B878F8E4EB71}" type="datetimeFigureOut">
              <a:rPr lang="en-SK" smtClean="0"/>
              <a:t>05/20/2020</a:t>
            </a:fld>
            <a:endParaRPr lang="en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BDE0B6-F416-EF4C-9F6D-FA1E5F198F7F}" type="slidenum">
              <a:rPr lang="en-SK" smtClean="0"/>
              <a:t>‹#›</a:t>
            </a:fld>
            <a:endParaRPr lang="en-SK"/>
          </a:p>
        </p:txBody>
      </p:sp>
    </p:spTree>
    <p:extLst>
      <p:ext uri="{BB962C8B-B14F-4D97-AF65-F5344CB8AC3E}">
        <p14:creationId xmlns:p14="http://schemas.microsoft.com/office/powerpoint/2010/main" val="887147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E972E9D-3AE0-944E-8C63-B1DCE1240E4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-75203"/>
            <a:ext cx="9906000" cy="700840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D2C1235-A071-EB42-A60B-9468814B33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456218" y="-939380"/>
            <a:ext cx="8420100" cy="2352828"/>
          </a:xfrm>
        </p:spPr>
        <p:txBody>
          <a:bodyPr>
            <a:normAutofit/>
          </a:bodyPr>
          <a:lstStyle/>
          <a:p>
            <a:r>
              <a:rPr lang="sk-SK" sz="2800" dirty="0">
                <a:solidFill>
                  <a:srgbClr val="4CABE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ZÁKLADNÉ PARAMETRE </a:t>
            </a:r>
            <a:r>
              <a:rPr lang="sk-SK" sz="2800" b="1" dirty="0">
                <a:solidFill>
                  <a:srgbClr val="4CABE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TRANSAKCIE</a:t>
            </a:r>
            <a:br>
              <a:rPr lang="en-SK" sz="2800" dirty="0"/>
            </a:br>
            <a:endParaRPr lang="en-SK" sz="28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CD60A52-789A-6543-84AB-937936F90716}"/>
              </a:ext>
            </a:extLst>
          </p:cNvPr>
          <p:cNvSpPr/>
          <p:nvPr/>
        </p:nvSpPr>
        <p:spPr>
          <a:xfrm>
            <a:off x="515658" y="2066611"/>
            <a:ext cx="449448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 toho:</a:t>
            </a:r>
          </a:p>
          <a:p>
            <a:r>
              <a:rPr lang="sk-SK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sk-SK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a) </a:t>
            </a:r>
            <a:r>
              <a:rPr lang="sk-SK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cena 6,0 mil. eur akcie, reálne uhradí BVS – GGD </a:t>
            </a:r>
            <a:endParaRPr lang="en-SK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k-SK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sk-SK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b) </a:t>
            </a:r>
            <a:r>
              <a:rPr lang="sk-SK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areál Hraničná: 2,5 mil. eur, dnes vo vlastníctve 	     </a:t>
            </a:r>
          </a:p>
          <a:p>
            <a:r>
              <a:rPr lang="sk-SK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</a:t>
            </a:r>
            <a:r>
              <a:rPr lang="sk-SK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Infra</a:t>
            </a:r>
            <a:r>
              <a:rPr lang="sk-SK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Services</a:t>
            </a:r>
            <a:r>
              <a:rPr lang="sk-SK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SK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k-SK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znalecký posudok BVS – 2,50 mil. eur</a:t>
            </a:r>
            <a:endParaRPr lang="en-SK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k-SK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znalecký posudok GGD – 2,45 mil. eur </a:t>
            </a:r>
            <a:endParaRPr lang="en-SK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k-SK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CBRE- RICS </a:t>
            </a:r>
            <a:r>
              <a:rPr lang="sk-SK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evaluation</a:t>
            </a:r>
            <a:r>
              <a:rPr lang="sk-SK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 1,470 mil. eur</a:t>
            </a:r>
            <a:endParaRPr lang="en-SK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k-SK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sk-SK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c) </a:t>
            </a:r>
            <a:r>
              <a:rPr lang="sk-SK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½ hotovosti </a:t>
            </a:r>
            <a:r>
              <a:rPr lang="sk-SK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Infra</a:t>
            </a:r>
            <a:r>
              <a:rPr lang="sk-SK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Services</a:t>
            </a:r>
            <a:r>
              <a:rPr lang="sk-SK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 30.4.2020 – 2,0 mil. eur </a:t>
            </a:r>
          </a:p>
          <a:p>
            <a:r>
              <a:rPr lang="sk-SK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dnes reálne blokovaná na účte </a:t>
            </a:r>
            <a:r>
              <a:rPr lang="sk-SK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Infra</a:t>
            </a:r>
            <a:r>
              <a:rPr lang="sk-SK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Services</a:t>
            </a:r>
            <a:r>
              <a:rPr lang="sk-SK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pre potreby transakcie</a:t>
            </a:r>
            <a:endParaRPr lang="en-SK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k-SK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sk-SK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d) </a:t>
            </a:r>
            <a:r>
              <a:rPr lang="sk-SK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nájom areálu pod b) na tri roky za 1 EUR/ROK </a:t>
            </a:r>
          </a:p>
          <a:p>
            <a:r>
              <a:rPr lang="sk-SK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    pre INFRU od GGD</a:t>
            </a:r>
            <a:endParaRPr lang="en-SK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D2222F0-AD93-9B43-BBD3-FA0CEAED9A32}"/>
              </a:ext>
            </a:extLst>
          </p:cNvPr>
          <p:cNvSpPr/>
          <p:nvPr/>
        </p:nvSpPr>
        <p:spPr>
          <a:xfrm>
            <a:off x="456873" y="1666501"/>
            <a:ext cx="48212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2000" b="1" dirty="0">
                <a:solidFill>
                  <a:srgbClr val="4CABEA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Náklady transakcie: 10,5 mil. eur</a:t>
            </a:r>
            <a:endParaRPr lang="en-SK" sz="2000" b="1" dirty="0">
              <a:solidFill>
                <a:srgbClr val="4CABEA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17" name="Picture 16" descr="A picture containing drawing&#10;&#10;Description automatically generated">
            <a:extLst>
              <a:ext uri="{FF2B5EF4-FFF2-40B4-BE49-F238E27FC236}">
                <a16:creationId xmlns:a16="http://schemas.microsoft.com/office/drawing/2014/main" id="{3882C6DF-43AF-784C-B312-7A3364C99B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759" y="5523776"/>
            <a:ext cx="1358900" cy="1358900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32DCCD5-4868-8E4D-9C5F-9FEF19897D87}"/>
              </a:ext>
            </a:extLst>
          </p:cNvPr>
          <p:cNvSpPr/>
          <p:nvPr/>
        </p:nvSpPr>
        <p:spPr>
          <a:xfrm>
            <a:off x="5278163" y="4214645"/>
            <a:ext cx="26436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2000" b="1" dirty="0">
                <a:solidFill>
                  <a:srgbClr val="4CABEA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FINANCOVANIE:</a:t>
            </a:r>
            <a:endParaRPr lang="en-SK" sz="2000" b="1" dirty="0">
              <a:solidFill>
                <a:srgbClr val="4CABEA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8A33F7D-BFAC-9F48-94D5-0421B7C80B97}"/>
              </a:ext>
            </a:extLst>
          </p:cNvPr>
          <p:cNvSpPr/>
          <p:nvPr/>
        </p:nvSpPr>
        <p:spPr>
          <a:xfrm>
            <a:off x="8028040" y="6192716"/>
            <a:ext cx="264367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Žiadne.</a:t>
            </a:r>
            <a:endParaRPr lang="en-SK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BC56CB8-8D77-2347-9A4F-2085B53CAC57}"/>
              </a:ext>
            </a:extLst>
          </p:cNvPr>
          <p:cNvSpPr/>
          <p:nvPr/>
        </p:nvSpPr>
        <p:spPr>
          <a:xfrm>
            <a:off x="8017530" y="5488152"/>
            <a:ext cx="264367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2000" b="1" dirty="0">
                <a:solidFill>
                  <a:srgbClr val="4CABEA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EXTRA</a:t>
            </a:r>
          </a:p>
          <a:p>
            <a:r>
              <a:rPr lang="sk-SK" sz="2000" b="1" dirty="0">
                <a:solidFill>
                  <a:srgbClr val="4CABEA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ZÁRUKY:</a:t>
            </a:r>
            <a:endParaRPr lang="en-SK" sz="2000" b="1" dirty="0">
              <a:solidFill>
                <a:srgbClr val="4CABEA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D478C59-FA66-0640-8404-673DE28B4EA0}"/>
              </a:ext>
            </a:extLst>
          </p:cNvPr>
          <p:cNvSpPr/>
          <p:nvPr/>
        </p:nvSpPr>
        <p:spPr>
          <a:xfrm>
            <a:off x="5288672" y="4725475"/>
            <a:ext cx="264367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Úver BVS z UNICREDIT Bank</a:t>
            </a:r>
          </a:p>
          <a:p>
            <a:r>
              <a:rPr lang="sk-SK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 10 mil. eur splatnosť </a:t>
            </a:r>
          </a:p>
          <a:p>
            <a:r>
              <a:rPr lang="sk-SK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rokov, úrok 0,89 % </a:t>
            </a:r>
            <a:r>
              <a:rPr lang="sk-SK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p.a</a:t>
            </a:r>
            <a:r>
              <a:rPr lang="sk-SK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r>
              <a:rPr lang="sk-SK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3 mesačný EURIBOR</a:t>
            </a:r>
            <a:endParaRPr lang="en-SK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46097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21</Words>
  <Application>Microsoft Office PowerPoint</Application>
  <PresentationFormat>A4 (210 x 297 mm)</PresentationFormat>
  <Paragraphs>21</Paragraphs>
  <Slides>1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</vt:i4>
      </vt:variant>
    </vt:vector>
  </HeadingPairs>
  <TitlesOfParts>
    <vt:vector size="6" baseType="lpstr">
      <vt:lpstr>Arial</vt:lpstr>
      <vt:lpstr>Arial Black</vt:lpstr>
      <vt:lpstr>Calibri</vt:lpstr>
      <vt:lpstr>Calibri Light</vt:lpstr>
      <vt:lpstr>Office Theme</vt:lpstr>
      <vt:lpstr>ZÁKLADNÉ PARAMETRE TRANSAKCIE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2020-05-20T14:41:22Z</dcterms:created>
  <dcterms:modified xsi:type="dcterms:W3CDTF">2020-05-20T14:41:34Z</dcterms:modified>
</cp:coreProperties>
</file>