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sldIdLst>
    <p:sldId id="256" r:id="rId2"/>
  </p:sldIdLst>
  <p:sldSz cx="9906000" cy="6858000" type="A4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C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14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563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607449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53291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253206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432352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61508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50532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40691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417083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46500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75988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6690F-8212-A541-AC2A-09ADE1364162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9E70C-1993-F148-A002-E1641C84633C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80996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19F8A41-B2DD-6842-951D-2B71DAEE5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" y="-117244"/>
            <a:ext cx="9906000" cy="70084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305653-0AEB-6A45-A552-FB7188591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33" y="-1414518"/>
            <a:ext cx="8420100" cy="2387600"/>
          </a:xfrm>
        </p:spPr>
        <p:txBody>
          <a:bodyPr>
            <a:normAutofit/>
          </a:bodyPr>
          <a:lstStyle/>
          <a:p>
            <a:r>
              <a:rPr lang="en-SK" sz="4000" b="1" dirty="0">
                <a:solidFill>
                  <a:srgbClr val="4CAC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BFFE97-1779-4146-A351-13E2A57EE9F9}"/>
              </a:ext>
            </a:extLst>
          </p:cNvPr>
          <p:cNvSpPr/>
          <p:nvPr/>
        </p:nvSpPr>
        <p:spPr>
          <a:xfrm>
            <a:off x="452821" y="1980944"/>
            <a:ext cx="1568058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2800" b="1" dirty="0">
                <a:solidFill>
                  <a:srgbClr val="4CACE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22.5.</a:t>
            </a:r>
          </a:p>
          <a:p>
            <a:pPr algn="ctr"/>
            <a:endParaRPr lang="sk-SK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Podpis </a:t>
            </a:r>
          </a:p>
          <a:p>
            <a:pPr algn="ctr"/>
            <a:r>
              <a:rPr lang="sk-SK" sz="14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Predstavenstvom</a:t>
            </a:r>
            <a:endParaRPr lang="sk-SK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BVS a GGD </a:t>
            </a:r>
            <a:endParaRPr lang="en-SK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57D2F1-68C0-F944-9328-AE1D1471501A}"/>
              </a:ext>
            </a:extLst>
          </p:cNvPr>
          <p:cNvSpPr/>
          <p:nvPr/>
        </p:nvSpPr>
        <p:spPr>
          <a:xfrm>
            <a:off x="2124428" y="1844307"/>
            <a:ext cx="1892954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2800" b="1" dirty="0">
                <a:solidFill>
                  <a:srgbClr val="4CACE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28.5.</a:t>
            </a:r>
          </a:p>
          <a:p>
            <a:pPr algn="ctr"/>
            <a:endParaRPr lang="sk-SK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Mestské 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zastupiteľstvo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HMBA – poverenie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schválenie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transakcie na Valnom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zhromaždení BVS</a:t>
            </a:r>
            <a:endParaRPr lang="en-SK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08CD4-4094-A84D-A370-FFE34556CAF2}"/>
              </a:ext>
            </a:extLst>
          </p:cNvPr>
          <p:cNvSpPr/>
          <p:nvPr/>
        </p:nvSpPr>
        <p:spPr>
          <a:xfrm>
            <a:off x="4147645" y="4879802"/>
            <a:ext cx="5366640" cy="306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14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 </a:t>
            </a:r>
            <a:r>
              <a:rPr lang="sk-SK" sz="140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MsZ</a:t>
            </a:r>
            <a:r>
              <a:rPr lang="sk-SK" sz="14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HMBA neudelí poverenie = transakcia sa neuskutoční  </a:t>
            </a:r>
            <a:endParaRPr lang="en-SK" sz="1400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086F9B-9BF5-464E-AF64-5EAA09959409}"/>
              </a:ext>
            </a:extLst>
          </p:cNvPr>
          <p:cNvSpPr/>
          <p:nvPr/>
        </p:nvSpPr>
        <p:spPr>
          <a:xfrm>
            <a:off x="4016399" y="1934053"/>
            <a:ext cx="185288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2800" b="1">
                <a:solidFill>
                  <a:srgbClr val="4CACE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29.6.</a:t>
            </a:r>
            <a:endParaRPr lang="sk-SK" sz="2800" b="1" dirty="0">
              <a:solidFill>
                <a:srgbClr val="4CACEA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sk-SK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Valné zhromaždenie 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BVS= súhlas 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 transakciou </a:t>
            </a:r>
            <a:endParaRPr lang="en-SK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7420D8-447D-1D46-A880-9C1039AECBA8}"/>
              </a:ext>
            </a:extLst>
          </p:cNvPr>
          <p:cNvSpPr/>
          <p:nvPr/>
        </p:nvSpPr>
        <p:spPr>
          <a:xfrm>
            <a:off x="5881665" y="1829713"/>
            <a:ext cx="1786066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2800" b="1" dirty="0">
                <a:solidFill>
                  <a:srgbClr val="4CACE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XX.6.</a:t>
            </a:r>
          </a:p>
          <a:p>
            <a:pPr algn="ctr"/>
            <a:endParaRPr lang="sk-SK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Súhlas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Protimonopolného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úradu s prevodom 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akcií – nemá lehotu,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optimistický 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variant 30.6.2020. </a:t>
            </a:r>
            <a:endParaRPr lang="en-SK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FC9E74-3414-0B4B-9204-B38CDFBA1C76}"/>
              </a:ext>
            </a:extLst>
          </p:cNvPr>
          <p:cNvSpPr/>
          <p:nvPr/>
        </p:nvSpPr>
        <p:spPr>
          <a:xfrm>
            <a:off x="7696159" y="1936158"/>
            <a:ext cx="1818126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2800" b="1" dirty="0">
                <a:solidFill>
                  <a:srgbClr val="4CACE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1.7.</a:t>
            </a:r>
          </a:p>
          <a:p>
            <a:pPr algn="ctr"/>
            <a:endParaRPr lang="sk-SK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</a:t>
            </a:r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 100 % 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vlastníctve BVS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(ak všetko prebehne</a:t>
            </a: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podľa predpokladov)</a:t>
            </a:r>
            <a:endParaRPr lang="en-SK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SK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13D6CCFA-3644-0A45-B936-282C05402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890" y="5381115"/>
            <a:ext cx="1476885" cy="147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07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</Words>
  <Application>Microsoft Office PowerPoint</Application>
  <PresentationFormat>A4 (210 x 297 mm)</PresentationFormat>
  <Paragraphs>35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TIME 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2020-05-20T14:41:57Z</dcterms:created>
  <dcterms:modified xsi:type="dcterms:W3CDTF">2020-05-20T14:42:04Z</dcterms:modified>
</cp:coreProperties>
</file>